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9" r:id="rId3"/>
    <p:sldId id="270" r:id="rId4"/>
    <p:sldId id="263" r:id="rId5"/>
    <p:sldId id="265" r:id="rId6"/>
    <p:sldId id="262" r:id="rId7"/>
    <p:sldId id="266" r:id="rId8"/>
    <p:sldId id="274" r:id="rId9"/>
    <p:sldId id="271" r:id="rId10"/>
    <p:sldId id="272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C320A-F5C8-4FD6-86FF-35D2EBF085B6}" type="datetime1">
              <a:rPr lang="ru-RU" smtClean="0"/>
              <a:t>30.04.2020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C702C7-E599-40D9-B30E-0392896973B5}" type="datetime1">
              <a:rPr lang="ru-RU" smtClean="0"/>
              <a:t>30.04.2020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Прямоугольник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Прямоугольник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Прямоугольник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506E9A3-1561-45B7-908B-DACC52528ABB}" type="datetime1">
              <a:rPr lang="ru-RU" smtClean="0"/>
              <a:t>30.04.2020</a:t>
            </a:fld>
            <a:endParaRPr lang="en-US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999-6CB2-48D4-8AF6-3D1A5D13436B}" type="datetime1">
              <a:rPr lang="ru-RU" smtClean="0"/>
              <a:t>30.04.2020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C98DB-1092-48C4-AD4E-BD3E9D2E2345}" type="datetime1">
              <a:rPr lang="ru-RU" smtClean="0"/>
              <a:t>30.04.2020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9C2F20-7994-4D1E-A01C-96ECBA4612EB}" type="datetime1">
              <a:rPr lang="ru-RU" smtClean="0"/>
              <a:t>30.04.2020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Прямоугольник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Прямоугольник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Прямоугольник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7B2CE4EA-3B49-4A00-ADF3-7C7272A626C1}" type="datetime1">
              <a:rPr lang="ru-RU" smtClean="0"/>
              <a:t>30.04.2020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16848F-27AD-43B9-904C-1CF05D24EB3C}" type="datetime1">
              <a:rPr lang="ru-RU" smtClean="0"/>
              <a:t>30.04.2020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090412-2DE5-405A-816E-F08FB54EB168}" type="datetime1">
              <a:rPr lang="ru-RU" smtClean="0"/>
              <a:t>30.04.2020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C2D7CB-4DC1-4BB7-BF00-4C36160857E0}" type="datetime1">
              <a:rPr lang="ru-RU" smtClean="0"/>
              <a:t>30.04.2020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60D38F-E364-4ED4-9BF4-D7F00FFBE76A}" type="datetime1">
              <a:rPr lang="ru-RU" smtClean="0"/>
              <a:t>30.04.2020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183FEFD-AB08-4CB5-AE4D-2F6B12D8E3B0}" type="datetime1">
              <a:rPr lang="ru-RU" smtClean="0"/>
              <a:t>30.04.2020</a:t>
            </a:fld>
            <a:endParaRPr lang="en-US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EBEA1583-5CEF-4E36-A7FC-D34B7E954D76}" type="datetime1">
              <a:rPr lang="ru-RU" smtClean="0"/>
              <a:t>30.04.2020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Прямоугольник 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68A786-B8BF-4988-ACBA-DD9B5BC8D522}" type="datetime1">
              <a:rPr lang="ru-RU" smtClean="0"/>
              <a:t>30.04.2020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Крупный план логотипа&#10;&#10;Автоматически созданное описание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010" y="1975104"/>
            <a:ext cx="5452527" cy="2514708"/>
          </a:xfrm>
        </p:spPr>
        <p:txBody>
          <a:bodyPr rtlCol="0">
            <a:normAutofit/>
          </a:bodyPr>
          <a:lstStyle/>
          <a:p>
            <a:pPr algn="l"/>
            <a:r>
              <a:rPr lang="ru-RU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Рекомендательная система Фильмов</a:t>
            </a:r>
            <a:endParaRPr lang="ru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5067" y="4489812"/>
            <a:ext cx="5452527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sz="1600" dirty="0">
                <a:solidFill>
                  <a:schemeClr val="tx1"/>
                </a:solidFill>
              </a:rPr>
              <a:t>Ахмедова Хуршида, Сорокина Дарья 10 «А»</a:t>
            </a:r>
            <a:endParaRPr lang="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1D0F8F-BA5E-45DA-AAC1-D2EE78D2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13" y="59499"/>
            <a:ext cx="10058400" cy="1371600"/>
          </a:xfrm>
        </p:spPr>
        <p:txBody>
          <a:bodyPr/>
          <a:lstStyle/>
          <a:p>
            <a:r>
              <a:rPr lang="ru-RU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Входные данные, </a:t>
            </a:r>
            <a:br>
              <a:rPr lang="ru-RU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ru-RU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Тест 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FB1CFF-9421-4686-A5C4-89C2C38A2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7" t="13703" r="56845" b="7592"/>
          <a:stretch/>
        </p:blipFill>
        <p:spPr>
          <a:xfrm>
            <a:off x="6301913" y="59498"/>
            <a:ext cx="4748891" cy="65671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169BAF-2059-459F-BEA0-9CD6BDBEE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16" t="16082" r="58981" b="36798"/>
          <a:stretch/>
        </p:blipFill>
        <p:spPr>
          <a:xfrm>
            <a:off x="1347109" y="1270922"/>
            <a:ext cx="4748891" cy="50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6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CC6B0A-9F1E-4C93-BFA8-1C7395EA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2" y="158299"/>
            <a:ext cx="10058400" cy="1371600"/>
          </a:xfrm>
        </p:spPr>
        <p:txBody>
          <a:bodyPr>
            <a:normAutofit/>
          </a:bodyPr>
          <a:lstStyle/>
          <a:p>
            <a:r>
              <a:rPr lang="ru-RU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Описание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9C8DBF-3777-478F-A249-86A42B913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1311965"/>
            <a:ext cx="4684967" cy="4982817"/>
          </a:xfrm>
        </p:spPr>
        <p:txBody>
          <a:bodyPr>
            <a:normAutofit/>
          </a:bodyPr>
          <a:lstStyle/>
          <a:p>
            <a:r>
              <a:rPr lang="ru-RU" sz="1600" dirty="0"/>
              <a:t>В наше время очень трудно сделать выбор, как провести свой досуг. Какой фильм посмотреть, а может мультфильм? Тем более учитывая предпочтения и возможности каждого человека. А наш проект сможет разрешить все сомнения и поможет отлично провести время!</a:t>
            </a:r>
          </a:p>
          <a:p>
            <a:r>
              <a:rPr lang="ru-RU" sz="1600" dirty="0"/>
              <a:t>Наш проект будет интересен абсолютно всем. Ведь каждый человек хочет хорошо отдохнуть и провести время. Будут созданы специальные варианты для просмотра фильмов с семьей, учитывая возраст детей, или же варианты для шумных компаний и людей, любящих тишину и спокойствие.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1A02D4-61B9-4CFB-A130-E1C3C1142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39" y="1529899"/>
            <a:ext cx="6535444" cy="436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56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B878F-B7E4-485C-B182-2EA888D4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222174"/>
            <a:ext cx="10528852" cy="1544015"/>
          </a:xfrm>
        </p:spPr>
        <p:txBody>
          <a:bodyPr>
            <a:normAutofit/>
          </a:bodyPr>
          <a:lstStyle/>
          <a:p>
            <a:r>
              <a:rPr lang="ru-RU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Конкуренты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D7F92A-2D4B-49DB-8B17-80585212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19" y="1766189"/>
            <a:ext cx="3953359" cy="4237046"/>
          </a:xfrm>
        </p:spPr>
        <p:txBody>
          <a:bodyPr>
            <a:normAutofit/>
          </a:bodyPr>
          <a:lstStyle/>
          <a:p>
            <a:r>
              <a:rPr lang="ru-RU" sz="1800" dirty="0"/>
              <a:t>Уже созданы похожие приложения, такие как </a:t>
            </a:r>
            <a:r>
              <a:rPr lang="ru-RU" sz="1800" dirty="0" err="1"/>
              <a:t>КиноПоиск</a:t>
            </a:r>
            <a:r>
              <a:rPr lang="ru-RU" sz="1800" dirty="0"/>
              <a:t>, </a:t>
            </a:r>
            <a:r>
              <a:rPr lang="en-US" sz="1800" dirty="0" err="1"/>
              <a:t>ivi</a:t>
            </a:r>
            <a:r>
              <a:rPr lang="ru-RU" sz="1800" dirty="0"/>
              <a:t>, </a:t>
            </a:r>
            <a:r>
              <a:rPr lang="en-US" sz="1800" dirty="0" err="1"/>
              <a:t>okko</a:t>
            </a:r>
            <a:r>
              <a:rPr lang="ru-RU" sz="1800" dirty="0"/>
              <a:t>. Самый главный минус – рекомендательная система, которой по сути там нет. Они специализируются на всеобщих рейтингах, оценках кинокритиков</a:t>
            </a:r>
            <a:r>
              <a:rPr lang="en-US" sz="1800" dirty="0"/>
              <a:t>, </a:t>
            </a:r>
            <a:r>
              <a:rPr lang="ru-RU" sz="1800" dirty="0"/>
              <a:t>работают как домашний кинотеатр. Наше же приложение подберет фильм именно для вас!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06D7C8-1C13-4B05-B532-3CD4E0C9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35" y="639192"/>
            <a:ext cx="2180504" cy="218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850EC2E-4D10-4E5E-ABC9-165ED5FB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96" y="639192"/>
            <a:ext cx="2180504" cy="218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B8C6042-FE42-4FA4-B5C0-AB80A68E6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88" y="3000211"/>
            <a:ext cx="4420893" cy="321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9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C1E17-34E6-45D3-8014-5265A63A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6" y="294892"/>
            <a:ext cx="3869635" cy="1709531"/>
          </a:xfrm>
        </p:spPr>
        <p:txBody>
          <a:bodyPr/>
          <a:lstStyle/>
          <a:p>
            <a:r>
              <a:rPr lang="ru-RU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Концепция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152C4E-6C66-4DE4-8014-B742A1B12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066" y="1324912"/>
            <a:ext cx="4453631" cy="4810846"/>
          </a:xfrm>
        </p:spPr>
        <p:txBody>
          <a:bodyPr>
            <a:normAutofit/>
          </a:bodyPr>
          <a:lstStyle/>
          <a:p>
            <a:r>
              <a:rPr lang="ru-RU" sz="1800" dirty="0"/>
              <a:t>Приложение имеет 4 страницы: главная (рекомендации фильмов), поисковая, рейтинговая и история.</a:t>
            </a:r>
          </a:p>
          <a:p>
            <a:pPr marL="0" indent="0">
              <a:buNone/>
            </a:pPr>
            <a:r>
              <a:rPr lang="ru-RU" sz="28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1. Главная страница</a:t>
            </a:r>
            <a:r>
              <a:rPr lang="en-US" sz="28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  <a:endParaRPr lang="ru-RU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r>
              <a:rPr lang="ru-RU" dirty="0"/>
              <a:t>Эта страница похожа на </a:t>
            </a:r>
            <a:r>
              <a:rPr lang="ru-RU" dirty="0" err="1"/>
              <a:t>Тиндер</a:t>
            </a:r>
            <a:r>
              <a:rPr lang="ru-RU" dirty="0"/>
              <a:t>. Здесь предоставлены кадры/афиши/сюжеты известных фильмов с оценкой, которую выберет пользователь (или по умолчанию). Пользователь выбирает понравившиеся фильмы, они переносятся в историю и влияют на рейтинг. Фильмы, которые не понравились пользователю, удаляются, также отрицательно влияя на рейтинг.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74749D-CF39-4AED-89BF-F12A21D2B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 bwMode="auto">
          <a:xfrm>
            <a:off x="4811697" y="1328394"/>
            <a:ext cx="2266244" cy="38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D37FDA7-88F6-41B5-8A2D-5ACB6B2D3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"/>
          <a:stretch/>
        </p:blipFill>
        <p:spPr bwMode="auto">
          <a:xfrm>
            <a:off x="7077941" y="1324912"/>
            <a:ext cx="4755993" cy="39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86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70C659-F862-432E-A428-C9DC8FF0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86" y="461854"/>
            <a:ext cx="5520432" cy="593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sz="28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2. Поисковая страница</a:t>
            </a:r>
            <a:r>
              <a:rPr lang="en-US" sz="28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  <a:endParaRPr lang="ru-RU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r>
              <a:rPr lang="ru-RU" dirty="0"/>
              <a:t>Осуществляется поиск фильмов по названиям, выбранные фильмы положительно влияют на рейтинг.</a:t>
            </a:r>
          </a:p>
          <a:p>
            <a:pPr marL="0" lvl="0" indent="0">
              <a:buNone/>
            </a:pPr>
            <a:r>
              <a:rPr lang="ru-RU" sz="28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3. Рейтинговая страница</a:t>
            </a:r>
            <a:r>
              <a:rPr lang="en-US" sz="28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  <a:endParaRPr lang="ru-RU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r>
              <a:rPr lang="ru-RU" dirty="0"/>
              <a:t>Страница, которая меняется автоматически при взаимодействии с первыми двумя страницами. Изначально рейтинг составлен по общественному мнению (к примеру рейтинг </a:t>
            </a:r>
            <a:r>
              <a:rPr lang="ru-RU" dirty="0" err="1"/>
              <a:t>Кинопоиска</a:t>
            </a:r>
            <a:r>
              <a:rPr lang="ru-RU" dirty="0"/>
              <a:t>). При сбрасывании фильма из главной страницы уменьшается приоритет жанра и возрастного ограничения, который имел сброшенный фильм; при выборе фильма происходит противоположное действие: приоритет повышается.</a:t>
            </a:r>
          </a:p>
          <a:p>
            <a:pPr marL="0" lvl="0" indent="0">
              <a:buNone/>
            </a:pPr>
            <a:r>
              <a:rPr lang="ru-RU" sz="28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4. История</a:t>
            </a:r>
            <a:r>
              <a:rPr lang="en-US" sz="28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  <a:endParaRPr lang="ru-RU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r>
              <a:rPr lang="ru-RU" dirty="0"/>
              <a:t>Сохраняются все фильмы, которые понравились пользователю.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928C5C-B534-4F99-AB43-1669F292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7" t="15793" r="40219" b="7314"/>
          <a:stretch/>
        </p:blipFill>
        <p:spPr>
          <a:xfrm>
            <a:off x="8069184" y="523782"/>
            <a:ext cx="3686331" cy="42683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82C197F-8EF9-4B6A-8500-EC63587D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78294">
            <a:off x="6268893" y="3473832"/>
            <a:ext cx="1845668" cy="263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0B63CB1-378A-4EF4-AB55-E3812BB3A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354">
            <a:off x="8428615" y="4296496"/>
            <a:ext cx="1418557" cy="187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D62F942-053D-4551-8AC6-C442C40D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7282">
            <a:off x="6448580" y="1234392"/>
            <a:ext cx="1646431" cy="246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E757831-8607-4411-824E-F7771432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2468">
            <a:off x="10231581" y="4410797"/>
            <a:ext cx="1216496" cy="18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446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92DEE-57A5-4CB1-9268-5212655A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54" y="145774"/>
            <a:ext cx="11688417" cy="111318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Принцип работы рекомендательной системы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CB50AA-71E7-40E9-B769-035B7AD39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t="1591" r="583"/>
          <a:stretch/>
        </p:blipFill>
        <p:spPr>
          <a:xfrm>
            <a:off x="636008" y="996101"/>
            <a:ext cx="10919983" cy="55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7D973E7-4A6F-44E6-B839-49A3E6A1B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" t="1244" r="1037"/>
          <a:stretch/>
        </p:blipFill>
        <p:spPr bwMode="auto">
          <a:xfrm>
            <a:off x="1285461" y="446614"/>
            <a:ext cx="9823353" cy="596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3B979-F526-4CFD-99C5-3C8B07E2A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57" y="-146421"/>
            <a:ext cx="10058400" cy="1371600"/>
          </a:xfrm>
        </p:spPr>
        <p:txBody>
          <a:bodyPr/>
          <a:lstStyle/>
          <a:p>
            <a:r>
              <a:rPr lang="ru-RU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Правила</a:t>
            </a:r>
          </a:p>
        </p:txBody>
      </p:sp>
    </p:spTree>
    <p:extLst>
      <p:ext uri="{BB962C8B-B14F-4D97-AF65-F5344CB8AC3E}">
        <p14:creationId xmlns:p14="http://schemas.microsoft.com/office/powerpoint/2010/main" val="420213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6C990-AAAB-4C50-B1CC-09372B76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103" y="285032"/>
            <a:ext cx="7054611" cy="1371600"/>
          </a:xfrm>
        </p:spPr>
        <p:txBody>
          <a:bodyPr/>
          <a:lstStyle/>
          <a:p>
            <a:r>
              <a:rPr lang="ru-RU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Классы, параметры, отношения и правила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80B4DD-C09B-484E-8C42-6CC54F468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63" r="84782" b="41618"/>
          <a:stretch/>
        </p:blipFill>
        <p:spPr>
          <a:xfrm>
            <a:off x="287698" y="388612"/>
            <a:ext cx="3781106" cy="59701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9B0B17-95CF-47E0-96A2-E00F8AA92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03" t="9370" r="971" b="61424"/>
          <a:stretch/>
        </p:blipFill>
        <p:spPr>
          <a:xfrm>
            <a:off x="4300860" y="1540393"/>
            <a:ext cx="3152785" cy="36666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6951F5-AB7D-4B87-AFC6-CD9216D5D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0" t="13396" r="68950" b="78400"/>
          <a:stretch/>
        </p:blipFill>
        <p:spPr>
          <a:xfrm>
            <a:off x="4191089" y="5317607"/>
            <a:ext cx="3292812" cy="9740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57AE4A-937C-41B0-86B3-1994CB0F9F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00" t="28449" r="34150" b="30000"/>
          <a:stretch/>
        </p:blipFill>
        <p:spPr>
          <a:xfrm>
            <a:off x="7606187" y="1656632"/>
            <a:ext cx="3901826" cy="478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69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C1958-C473-4FFB-BA7A-1C673D6D1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7" t="13322" r="58523" b="37520"/>
          <a:stretch/>
        </p:blipFill>
        <p:spPr>
          <a:xfrm>
            <a:off x="1850133" y="1259382"/>
            <a:ext cx="4749453" cy="51522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0E8BDC-D635-43CC-8936-5DE29FB99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46" t="13909" r="57741" b="8206"/>
          <a:stretch/>
        </p:blipFill>
        <p:spPr>
          <a:xfrm>
            <a:off x="7222435" y="317284"/>
            <a:ext cx="4141303" cy="622343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F37D0B-D1B5-478A-BB78-FCA52EABD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7" y="125760"/>
            <a:ext cx="10058400" cy="1371600"/>
          </a:xfrm>
        </p:spPr>
        <p:txBody>
          <a:bodyPr/>
          <a:lstStyle/>
          <a:p>
            <a:r>
              <a:rPr lang="ru-RU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Входные данные, Тест 1</a:t>
            </a:r>
          </a:p>
        </p:txBody>
      </p:sp>
    </p:spTree>
    <p:extLst>
      <p:ext uri="{BB962C8B-B14F-4D97-AF65-F5344CB8AC3E}">
        <p14:creationId xmlns:p14="http://schemas.microsoft.com/office/powerpoint/2010/main" val="3330667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89_TF78438558" id="{9E57F44F-DA93-4254-91DF-B1426C3EFFA1}" vid="{65451059-DDF1-4B5B-9523-2E5E6136842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{2878C39E-EAAA-4ED1-9620-3A1C6AC9EC81}tf78438558</Template>
  <TotalTime>0</TotalTime>
  <Words>340</Words>
  <Application>Microsoft Office PowerPoint</Application>
  <PresentationFormat>Широкоэкранный</PresentationFormat>
  <Paragraphs>22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Garamond</vt:lpstr>
      <vt:lpstr>СавонVTI</vt:lpstr>
      <vt:lpstr>Рекомендательная система Фильмов</vt:lpstr>
      <vt:lpstr>Описание проекта</vt:lpstr>
      <vt:lpstr>Конкуренты</vt:lpstr>
      <vt:lpstr>Концепция </vt:lpstr>
      <vt:lpstr>Презентация PowerPoint</vt:lpstr>
      <vt:lpstr>Принцип работы рекомендательной системы</vt:lpstr>
      <vt:lpstr>Правила</vt:lpstr>
      <vt:lpstr>Классы, параметры, отношения и правила</vt:lpstr>
      <vt:lpstr>Входные данные, Тест 1</vt:lpstr>
      <vt:lpstr>Входные данные,  Тест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2020-04-23T11:34:06Z</dcterms:created>
  <dcterms:modified xsi:type="dcterms:W3CDTF">2020-04-30T07:40:00Z</dcterms:modified>
</cp:coreProperties>
</file>